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A657F-A6B1-4982-B613-97D52FEFF503}" v="611" dt="2023-05-07T19:30:45.5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8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7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35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6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249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1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5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3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7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17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5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5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5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7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5/7/2023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491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ommons.wikimedia.org/wiki/File:Godot_icon.svg" TargetMode="External"/><Relationship Id="rId4" Type="http://schemas.openxmlformats.org/officeDocument/2006/relationships/hyperlink" Target="https://download.blender.org/branding/blender_logo_socket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loud.severkar.eu/s/s9k3JeXEHasHw3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odot_icon.svg" TargetMode="External"/><Relationship Id="rId7" Type="http://schemas.openxmlformats.org/officeDocument/2006/relationships/hyperlink" Target="https://commons.wikimedia.org/wiki/File:HTML5_logo_and_wordmark.svg" TargetMode="External"/><Relationship Id="rId2" Type="http://schemas.openxmlformats.org/officeDocument/2006/relationships/hyperlink" Target="https://download.blender.org/branding/blender_logo_socket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Tux.svg" TargetMode="External"/><Relationship Id="rId5" Type="http://schemas.openxmlformats.org/officeDocument/2006/relationships/hyperlink" Target="https://commons.wikimedia.org/wiki/File:Windows_logo_-_2012.svg" TargetMode="External"/><Relationship Id="rId4" Type="http://schemas.openxmlformats.org/officeDocument/2006/relationships/hyperlink" Target="https://commons.wikimedia.org/wiki/File:Android_logo_2019_(stacked)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VIRTUALNA GALERIJA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Mitja </a:t>
            </a:r>
            <a:r>
              <a:rPr lang="en-US" dirty="0" err="1"/>
              <a:t>Ševerkar</a:t>
            </a:r>
            <a:r>
              <a:rPr lang="en-US" dirty="0"/>
              <a:t>, 1. 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1EB3-CE7B-AB2E-FEF3-4F997A5F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FCF1F-A41B-0AB0-3E1E-7DF3688D2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Nadaljevanje</a:t>
            </a:r>
            <a:r>
              <a:rPr lang="en-US" dirty="0"/>
              <a:t> </a:t>
            </a:r>
            <a:r>
              <a:rPr lang="en-US" dirty="0" err="1"/>
              <a:t>BežiApp</a:t>
            </a:r>
            <a:r>
              <a:rPr lang="en-US" dirty="0"/>
              <a:t> </a:t>
            </a:r>
            <a:r>
              <a:rPr lang="en-US" dirty="0" err="1"/>
              <a:t>Umetnosti</a:t>
            </a:r>
          </a:p>
          <a:p>
            <a:r>
              <a:rPr lang="en-US" dirty="0"/>
              <a:t>"</a:t>
            </a:r>
            <a:r>
              <a:rPr lang="en-US" dirty="0" err="1"/>
              <a:t>stara</a:t>
            </a:r>
            <a:r>
              <a:rPr lang="en-US" dirty="0"/>
              <a:t>" </a:t>
            </a:r>
            <a:r>
              <a:rPr lang="en-US" dirty="0" err="1"/>
              <a:t>umetnost</a:t>
            </a:r>
            <a:r>
              <a:rPr lang="en-US" dirty="0"/>
              <a:t> -&gt; nova </a:t>
            </a:r>
            <a:r>
              <a:rPr lang="en-US" dirty="0" err="1"/>
              <a:t>predstavitev</a:t>
            </a:r>
            <a:endParaRPr lang="en-US" dirty="0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D862954-8DEE-F65F-E053-5F59DCD5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549" y="1966"/>
            <a:ext cx="5245570" cy="685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0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E41E-82B5-BB1D-586C-BF19A286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ORODJA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4EEE98AF-AF59-67E5-A443-27995A2B9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4451" y="3204673"/>
            <a:ext cx="3448363" cy="3448363"/>
          </a:xfr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D980D1CF-309C-8040-D0F4-5DFE94E5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954" y="1862195"/>
            <a:ext cx="4144904" cy="1270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5ABF3-13F0-156C-8AA1-29404128F1C5}"/>
              </a:ext>
            </a:extLst>
          </p:cNvPr>
          <p:cNvSpPr txBox="1"/>
          <p:nvPr/>
        </p:nvSpPr>
        <p:spPr>
          <a:xfrm>
            <a:off x="7885290" y="3134549"/>
            <a:ext cx="431423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hlinkClick r:id="rId4"/>
              </a:rPr>
              <a:t>https://download.blender.org/branding/blender_logo_socket.png</a:t>
            </a:r>
            <a:r>
              <a:rPr lang="en-US" sz="800" dirty="0"/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879510-BA50-4C12-D0BA-F25070CFEB8A}"/>
              </a:ext>
            </a:extLst>
          </p:cNvPr>
          <p:cNvSpPr txBox="1"/>
          <p:nvPr/>
        </p:nvSpPr>
        <p:spPr>
          <a:xfrm>
            <a:off x="7885289" y="6643511"/>
            <a:ext cx="316653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hlinkClick r:id="rId5"/>
              </a:rPr>
              <a:t>https://commons.wikimedia.org/wiki/File:Godot_icon.svg</a:t>
            </a:r>
            <a:r>
              <a:rPr lang="en-US" sz="800" dirty="0"/>
              <a:t> </a:t>
            </a:r>
          </a:p>
        </p:txBody>
      </p:sp>
      <p:pic>
        <p:nvPicPr>
          <p:cNvPr id="13" name="Picture 9" descr="Text&#10;&#10;Description automatically generated">
            <a:extLst>
              <a:ext uri="{FF2B5EF4-FFF2-40B4-BE49-F238E27FC236}">
                <a16:creationId xmlns:a16="http://schemas.microsoft.com/office/drawing/2014/main" id="{633730AD-91C2-1F86-AA5D-0890F681F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" y="1909744"/>
            <a:ext cx="7475128" cy="422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2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4E4D-669D-944C-337C-C8B75FE0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8347-27E6-A9C4-1FBA-EA6F006D4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rojektlum">
            <a:hlinkClick r:id="" action="ppaction://media"/>
            <a:extLst>
              <a:ext uri="{FF2B5EF4-FFF2-40B4-BE49-F238E27FC236}">
                <a16:creationId xmlns:a16="http://schemas.microsoft.com/office/drawing/2014/main" id="{7688A4C1-16B7-1B6C-79FA-00B0AB16C3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62"/>
            <a:ext cx="12192000" cy="682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3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30F3-FE01-B57B-D208-E49311F0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04BC2-6E14-26DE-2D45-66322D305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Odprtokodno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https://cloud.severkar.eu/s/s9k3JeXEHasHw35</a:t>
            </a:r>
            <a:r>
              <a:rPr lang="en-US" dirty="0">
                <a:ea typeface="+mn-lt"/>
                <a:cs typeface="+mn-lt"/>
              </a:rPr>
              <a:t>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DAC43D-4B8C-AAA0-6495-C3EC29332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507" y="2004009"/>
            <a:ext cx="1873723" cy="2247903"/>
          </a:xfrm>
          <a:prstGeom prst="rect">
            <a:avLst/>
          </a:prstGeom>
        </p:spPr>
      </p:pic>
      <p:pic>
        <p:nvPicPr>
          <p:cNvPr id="5" name="Picture 5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5ECEE2DC-1F96-95A4-8CE4-FF4CC5680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638" y="2088266"/>
            <a:ext cx="2126429" cy="2135837"/>
          </a:xfrm>
          <a:prstGeom prst="rect">
            <a:avLst/>
          </a:prstGeom>
        </p:spPr>
      </p:pic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56C5D068-6E3B-1ADF-C9D7-4E75C56D8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155" y="4499562"/>
            <a:ext cx="2242727" cy="2233320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C020CF9-96A0-91DC-F516-874D2CB12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9" y="4673129"/>
            <a:ext cx="2178638" cy="189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3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C2F6-0F57-43FA-A4F2-265FFEC8F3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HVALA ZA POZORNOST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62BC6-7AA8-D55C-DB11-EA41C5203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9EA6-6BDE-77CC-AA54-D1C2567E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VIRI SLIK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5107C-F3C6-D5AA-21CB-E93FBD74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" y="2222287"/>
            <a:ext cx="12191461" cy="46336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Blender </a:t>
            </a:r>
            <a:r>
              <a:rPr lang="en-US" dirty="0" err="1"/>
              <a:t>logotip</a:t>
            </a:r>
            <a:r>
              <a:rPr lang="en-US" dirty="0"/>
              <a:t>. Blender Foundation. </a:t>
            </a:r>
            <a:r>
              <a:rPr lang="en-US" dirty="0">
                <a:ea typeface="+mn-lt"/>
                <a:cs typeface="+mn-lt"/>
                <a:hlinkClick r:id="rId2"/>
              </a:rPr>
              <a:t>https://download.blender.org/branding/blender_logo_socket.png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Dostopno</a:t>
            </a:r>
            <a:r>
              <a:rPr lang="en-US" dirty="0">
                <a:ea typeface="+mn-lt"/>
                <a:cs typeface="+mn-lt"/>
              </a:rPr>
              <a:t> 7. 5. 2023.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Godot </a:t>
            </a:r>
            <a:r>
              <a:rPr lang="en-US" dirty="0" err="1">
                <a:ea typeface="+mn-lt"/>
                <a:cs typeface="+mn-lt"/>
              </a:rPr>
              <a:t>logotip</a:t>
            </a:r>
            <a:r>
              <a:rPr lang="en-US" dirty="0">
                <a:ea typeface="+mn-lt"/>
                <a:cs typeface="+mn-lt"/>
              </a:rPr>
              <a:t>. Godot Project. </a:t>
            </a:r>
            <a:r>
              <a:rPr lang="en-US" dirty="0">
                <a:ea typeface="+mn-lt"/>
                <a:cs typeface="+mn-lt"/>
                <a:hlinkClick r:id="rId3"/>
              </a:rPr>
              <a:t>https://commons.wikimedia.org/wiki/File:Godot_icon.svg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Dostopno</a:t>
            </a:r>
            <a:r>
              <a:rPr lang="en-US" dirty="0">
                <a:ea typeface="+mn-lt"/>
                <a:cs typeface="+mn-lt"/>
              </a:rPr>
              <a:t> 7. 5. 2023.</a:t>
            </a:r>
          </a:p>
          <a:p>
            <a:r>
              <a:rPr lang="en-US" dirty="0">
                <a:ea typeface="+mn-lt"/>
                <a:cs typeface="+mn-lt"/>
              </a:rPr>
              <a:t>Android </a:t>
            </a:r>
            <a:r>
              <a:rPr lang="en-US" dirty="0" err="1">
                <a:ea typeface="+mn-lt"/>
                <a:cs typeface="+mn-lt"/>
              </a:rPr>
              <a:t>logotip</a:t>
            </a:r>
            <a:r>
              <a:rPr lang="en-US" dirty="0">
                <a:ea typeface="+mn-lt"/>
                <a:cs typeface="+mn-lt"/>
              </a:rPr>
              <a:t>. Android. </a:t>
            </a:r>
            <a:r>
              <a:rPr lang="en-US" dirty="0">
                <a:ea typeface="+mn-lt"/>
                <a:cs typeface="+mn-lt"/>
                <a:hlinkClick r:id="rId4"/>
              </a:rPr>
              <a:t>https://commons.wikimedia.org/wiki/File:Android_logo_2019_(stacked).svg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Dostopno</a:t>
            </a:r>
            <a:r>
              <a:rPr lang="en-US" dirty="0">
                <a:ea typeface="+mn-lt"/>
                <a:cs typeface="+mn-lt"/>
              </a:rPr>
              <a:t> 7. 5. 2023.</a:t>
            </a:r>
          </a:p>
          <a:p>
            <a:r>
              <a:rPr lang="en-US" dirty="0">
                <a:ea typeface="+mn-lt"/>
                <a:cs typeface="+mn-lt"/>
              </a:rPr>
              <a:t>Windows </a:t>
            </a:r>
            <a:r>
              <a:rPr lang="en-US" dirty="0" err="1">
                <a:ea typeface="+mn-lt"/>
                <a:cs typeface="+mn-lt"/>
              </a:rPr>
              <a:t>logotip</a:t>
            </a:r>
            <a:r>
              <a:rPr lang="en-US" dirty="0">
                <a:ea typeface="+mn-lt"/>
                <a:cs typeface="+mn-lt"/>
              </a:rPr>
              <a:t>. Microsoft. </a:t>
            </a:r>
            <a:r>
              <a:rPr lang="en-US" dirty="0">
                <a:ea typeface="+mn-lt"/>
                <a:cs typeface="+mn-lt"/>
                <a:hlinkClick r:id="rId5"/>
              </a:rPr>
              <a:t>https://commons.wikimedia.org/wiki/File:Windows_logo_-_2012.svg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Dostopno</a:t>
            </a:r>
            <a:r>
              <a:rPr lang="en-US" dirty="0">
                <a:ea typeface="+mn-lt"/>
                <a:cs typeface="+mn-lt"/>
              </a:rPr>
              <a:t> 7. 5. 2023.</a:t>
            </a:r>
          </a:p>
          <a:p>
            <a:r>
              <a:rPr lang="en-US" dirty="0">
                <a:ea typeface="+mn-lt"/>
                <a:cs typeface="+mn-lt"/>
              </a:rPr>
              <a:t>Tux. Linus Torvalds. </a:t>
            </a:r>
            <a:r>
              <a:rPr lang="en-US" dirty="0">
                <a:ea typeface="+mn-lt"/>
                <a:cs typeface="+mn-lt"/>
                <a:hlinkClick r:id="rId6"/>
              </a:rPr>
              <a:t>https://commons.wikimedia.org/wiki/File:Tux.svg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Dostopno</a:t>
            </a:r>
            <a:r>
              <a:rPr lang="en-US" dirty="0">
                <a:ea typeface="+mn-lt"/>
                <a:cs typeface="+mn-lt"/>
              </a:rPr>
              <a:t> 7. 5. 2023.</a:t>
            </a:r>
          </a:p>
          <a:p>
            <a:r>
              <a:rPr lang="en-US" dirty="0">
                <a:ea typeface="+mn-lt"/>
                <a:cs typeface="+mn-lt"/>
              </a:rPr>
              <a:t>HTML5 </a:t>
            </a:r>
            <a:r>
              <a:rPr lang="en-US" dirty="0" err="1">
                <a:ea typeface="+mn-lt"/>
                <a:cs typeface="+mn-lt"/>
              </a:rPr>
              <a:t>logotip</a:t>
            </a:r>
            <a:r>
              <a:rPr lang="en-US" dirty="0">
                <a:ea typeface="+mn-lt"/>
                <a:cs typeface="+mn-lt"/>
              </a:rPr>
              <a:t>. W3C. </a:t>
            </a:r>
            <a:r>
              <a:rPr lang="en-US" dirty="0">
                <a:ea typeface="+mn-lt"/>
                <a:cs typeface="+mn-lt"/>
                <a:hlinkClick r:id="rId7"/>
              </a:rPr>
              <a:t>https://commons.wikimedia.org/wiki/File:HTML5_logo_and_wordmark.svg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Dostopno</a:t>
            </a:r>
            <a:r>
              <a:rPr lang="en-US" dirty="0">
                <a:ea typeface="+mn-lt"/>
                <a:cs typeface="+mn-lt"/>
              </a:rPr>
              <a:t> 7. 5. 2023.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Vse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preostale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slike</a:t>
            </a:r>
            <a:r>
              <a:rPr lang="en-US" dirty="0">
                <a:ea typeface="+mn-lt"/>
                <a:cs typeface="+mn-lt"/>
              </a:rPr>
              <a:t> so </a:t>
            </a:r>
            <a:r>
              <a:rPr lang="en-US" dirty="0" err="1">
                <a:ea typeface="+mn-lt"/>
                <a:cs typeface="+mn-lt"/>
              </a:rPr>
              <a:t>lastno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delo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Vse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slike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pripadajo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avtorjem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specificiranim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določenih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spletnih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stranih</a:t>
            </a:r>
            <a:r>
              <a:rPr lang="en-US" dirty="0">
                <a:ea typeface="+mn-lt"/>
                <a:cs typeface="+mn-lt"/>
              </a:rPr>
              <a:t>. Moje </a:t>
            </a:r>
            <a:r>
              <a:rPr lang="en-US" dirty="0" err="1">
                <a:ea typeface="+mn-lt"/>
                <a:cs typeface="+mn-lt"/>
              </a:rPr>
              <a:t>slike</a:t>
            </a:r>
            <a:r>
              <a:rPr lang="en-US" dirty="0">
                <a:ea typeface="+mn-lt"/>
                <a:cs typeface="+mn-lt"/>
              </a:rPr>
              <a:t> so </a:t>
            </a:r>
            <a:r>
              <a:rPr lang="en-US" dirty="0" err="1">
                <a:ea typeface="+mn-lt"/>
                <a:cs typeface="+mn-lt"/>
              </a:rPr>
              <a:t>licencirane</a:t>
            </a:r>
            <a:r>
              <a:rPr lang="en-US" dirty="0">
                <a:ea typeface="+mn-lt"/>
                <a:cs typeface="+mn-lt"/>
              </a:rPr>
              <a:t> pod CC0</a:t>
            </a: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74544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Quotable</vt:lpstr>
      <vt:lpstr>VIRTUALNA GALERIJA</vt:lpstr>
      <vt:lpstr>IDEJA</vt:lpstr>
      <vt:lpstr>ORODJA</vt:lpstr>
      <vt:lpstr>PowerPoint Presentation</vt:lpstr>
      <vt:lpstr>PRENOS</vt:lpstr>
      <vt:lpstr>HVALA ZA POZORNOST</vt:lpstr>
      <vt:lpstr>VIRI SLIK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130</cp:revision>
  <dcterms:created xsi:type="dcterms:W3CDTF">2023-05-07T18:56:24Z</dcterms:created>
  <dcterms:modified xsi:type="dcterms:W3CDTF">2023-05-07T19:31:10Z</dcterms:modified>
</cp:coreProperties>
</file>